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</p:sldIdLst>
  <p:sldSz cx="9469399" cy="6983295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6" y="-56603"/>
            <a:ext cx="9464040" cy="7099071"/>
          </a:xfrm>
          <a:custGeom>
            <a:avLst/>
            <a:gdLst>
              <a:gd name="connsiteX0" fmla="*/ 9464040 w 9464040"/>
              <a:gd name="connsiteY0" fmla="*/ 7099071 h 7099071"/>
              <a:gd name="connsiteX1" fmla="*/ 9464040 w 9464040"/>
              <a:gd name="connsiteY1" fmla="*/ 0 h 7099071"/>
              <a:gd name="connsiteX2" fmla="*/ 0 w 9464040"/>
              <a:gd name="connsiteY2" fmla="*/ 0 h 7099071"/>
              <a:gd name="connsiteX3" fmla="*/ 0 w 9464040"/>
              <a:gd name="connsiteY3" fmla="*/ 7099071 h 7099071"/>
              <a:gd name="connsiteX4" fmla="*/ 9464040 w 946404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64040" h="7099071">
                <a:moveTo>
                  <a:pt x="9464040" y="7099071"/>
                </a:moveTo>
                <a:lnTo>
                  <a:pt x="9464040" y="0"/>
                </a:lnTo>
                <a:lnTo>
                  <a:pt x="0" y="0"/>
                </a:lnTo>
                <a:lnTo>
                  <a:pt x="0" y="7099071"/>
                </a:lnTo>
                <a:lnTo>
                  <a:pt x="9464040" y="70990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2750" y="3369678"/>
            <a:ext cx="8795308" cy="596519"/>
          </a:xfrm>
          <a:custGeom>
            <a:avLst/>
            <a:gdLst>
              <a:gd name="connsiteX0" fmla="*/ 8795308 w 8795308"/>
              <a:gd name="connsiteY0" fmla="*/ 596519 h 596519"/>
              <a:gd name="connsiteX1" fmla="*/ 8795308 w 8795308"/>
              <a:gd name="connsiteY1" fmla="*/ 0 h 596519"/>
              <a:gd name="connsiteX2" fmla="*/ 0 w 8795308"/>
              <a:gd name="connsiteY2" fmla="*/ 0 h 596519"/>
              <a:gd name="connsiteX3" fmla="*/ 0 w 8795308"/>
              <a:gd name="connsiteY3" fmla="*/ 596519 h 596519"/>
              <a:gd name="connsiteX4" fmla="*/ 8795308 w 8795308"/>
              <a:gd name="connsiteY4" fmla="*/ 596519 h 596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95308" h="596519">
                <a:moveTo>
                  <a:pt x="8795308" y="596519"/>
                </a:moveTo>
                <a:lnTo>
                  <a:pt x="8795308" y="0"/>
                </a:lnTo>
                <a:lnTo>
                  <a:pt x="0" y="0"/>
                </a:lnTo>
                <a:lnTo>
                  <a:pt x="0" y="596519"/>
                </a:lnTo>
                <a:lnTo>
                  <a:pt x="8795308" y="5965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28584" y="958964"/>
            <a:ext cx="2906572" cy="596519"/>
          </a:xfrm>
          <a:custGeom>
            <a:avLst/>
            <a:gdLst>
              <a:gd name="connsiteX0" fmla="*/ 2906572 w 2906572"/>
              <a:gd name="connsiteY0" fmla="*/ 596518 h 596519"/>
              <a:gd name="connsiteX1" fmla="*/ 2906572 w 2906572"/>
              <a:gd name="connsiteY1" fmla="*/ 0 h 596519"/>
              <a:gd name="connsiteX2" fmla="*/ 0 w 2906572"/>
              <a:gd name="connsiteY2" fmla="*/ 0 h 596519"/>
              <a:gd name="connsiteX3" fmla="*/ 0 w 2906572"/>
              <a:gd name="connsiteY3" fmla="*/ 596518 h 596519"/>
              <a:gd name="connsiteX4" fmla="*/ 2906572 w 2906572"/>
              <a:gd name="connsiteY4" fmla="*/ 596518 h 596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06572" h="596519">
                <a:moveTo>
                  <a:pt x="2906572" y="596518"/>
                </a:moveTo>
                <a:lnTo>
                  <a:pt x="2906572" y="0"/>
                </a:lnTo>
                <a:lnTo>
                  <a:pt x="0" y="0"/>
                </a:lnTo>
                <a:lnTo>
                  <a:pt x="0" y="596518"/>
                </a:lnTo>
                <a:lnTo>
                  <a:pt x="2906572" y="59651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5241" y="286842"/>
            <a:ext cx="2906572" cy="596519"/>
          </a:xfrm>
          <a:custGeom>
            <a:avLst/>
            <a:gdLst>
              <a:gd name="connsiteX0" fmla="*/ 2906572 w 2906572"/>
              <a:gd name="connsiteY0" fmla="*/ 596518 h 596519"/>
              <a:gd name="connsiteX1" fmla="*/ 2906572 w 2906572"/>
              <a:gd name="connsiteY1" fmla="*/ 0 h 596519"/>
              <a:gd name="connsiteX2" fmla="*/ 0 w 2906572"/>
              <a:gd name="connsiteY2" fmla="*/ 0 h 596519"/>
              <a:gd name="connsiteX3" fmla="*/ 0 w 2906572"/>
              <a:gd name="connsiteY3" fmla="*/ 596518 h 596519"/>
              <a:gd name="connsiteX4" fmla="*/ 2906572 w 2906572"/>
              <a:gd name="connsiteY4" fmla="*/ 596518 h 596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06572" h="596519">
                <a:moveTo>
                  <a:pt x="2906572" y="596518"/>
                </a:moveTo>
                <a:lnTo>
                  <a:pt x="2906572" y="0"/>
                </a:lnTo>
                <a:lnTo>
                  <a:pt x="0" y="0"/>
                </a:lnTo>
                <a:lnTo>
                  <a:pt x="0" y="596518"/>
                </a:lnTo>
                <a:lnTo>
                  <a:pt x="2906572" y="59651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6261100"/>
            <a:ext cx="2184400" cy="546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69399" cy="69832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76300" y="279400"/>
            <a:ext cx="26797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4140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4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40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privacy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08200" y="901700"/>
            <a:ext cx="21463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4140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4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140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scuola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5600" y="3556000"/>
            <a:ext cx="83820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TABLET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PAGELLA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ELETTRONICA.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REGOLE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RICORDARE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6" y="-56603"/>
            <a:ext cx="9464040" cy="7099071"/>
          </a:xfrm>
          <a:custGeom>
            <a:avLst/>
            <a:gdLst>
              <a:gd name="connsiteX0" fmla="*/ 9464040 w 9464040"/>
              <a:gd name="connsiteY0" fmla="*/ 7099071 h 7099071"/>
              <a:gd name="connsiteX1" fmla="*/ 9464040 w 9464040"/>
              <a:gd name="connsiteY1" fmla="*/ 0 h 7099071"/>
              <a:gd name="connsiteX2" fmla="*/ 0 w 9464040"/>
              <a:gd name="connsiteY2" fmla="*/ 0 h 7099071"/>
              <a:gd name="connsiteX3" fmla="*/ 0 w 9464040"/>
              <a:gd name="connsiteY3" fmla="*/ 7099071 h 7099071"/>
              <a:gd name="connsiteX4" fmla="*/ 9464040 w 946404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64040" h="7099071">
                <a:moveTo>
                  <a:pt x="9464040" y="7099071"/>
                </a:moveTo>
                <a:lnTo>
                  <a:pt x="9464040" y="0"/>
                </a:lnTo>
                <a:lnTo>
                  <a:pt x="0" y="0"/>
                </a:lnTo>
                <a:lnTo>
                  <a:pt x="0" y="7099071"/>
                </a:lnTo>
                <a:lnTo>
                  <a:pt x="9464040" y="70990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6" y="-56603"/>
            <a:ext cx="4732020" cy="7099071"/>
          </a:xfrm>
          <a:custGeom>
            <a:avLst/>
            <a:gdLst>
              <a:gd name="connsiteX0" fmla="*/ 4732019 w 4732020"/>
              <a:gd name="connsiteY0" fmla="*/ 7099071 h 7099071"/>
              <a:gd name="connsiteX1" fmla="*/ 4732019 w 4732020"/>
              <a:gd name="connsiteY1" fmla="*/ 0 h 7099071"/>
              <a:gd name="connsiteX2" fmla="*/ 0 w 4732020"/>
              <a:gd name="connsiteY2" fmla="*/ 0 h 7099071"/>
              <a:gd name="connsiteX3" fmla="*/ 0 w 4732020"/>
              <a:gd name="connsiteY3" fmla="*/ 7099071 h 7099071"/>
              <a:gd name="connsiteX4" fmla="*/ 4732019 w 473202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7099071">
                <a:moveTo>
                  <a:pt x="4732019" y="7099071"/>
                </a:moveTo>
                <a:lnTo>
                  <a:pt x="4732019" y="0"/>
                </a:lnTo>
                <a:lnTo>
                  <a:pt x="0" y="0"/>
                </a:lnTo>
                <a:lnTo>
                  <a:pt x="0" y="7099071"/>
                </a:lnTo>
                <a:lnTo>
                  <a:pt x="4732019" y="7099071"/>
                </a:lnTo>
              </a:path>
            </a:pathLst>
          </a:custGeom>
          <a:solidFill>
            <a:srgbClr val="64ab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2523388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64ab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362445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64abb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5127" y="809421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5241" y="362445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5562" y="6179890"/>
            <a:ext cx="78867" cy="488061"/>
          </a:xfrm>
          <a:custGeom>
            <a:avLst/>
            <a:gdLst>
              <a:gd name="connsiteX0" fmla="*/ 19716 w 78867"/>
              <a:gd name="connsiteY0" fmla="*/ 19716 h 488061"/>
              <a:gd name="connsiteX1" fmla="*/ 26295 w 78867"/>
              <a:gd name="connsiteY1" fmla="*/ 468344 h 488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" h="488061">
                <a:moveTo>
                  <a:pt x="19716" y="19716"/>
                </a:moveTo>
                <a:lnTo>
                  <a:pt x="26295" y="468344"/>
                </a:lnTo>
              </a:path>
            </a:pathLst>
          </a:custGeom>
          <a:ln w="38100">
            <a:solidFill>
              <a:srgbClr val="e7e6e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1500"/>
            <a:ext cx="4749800" cy="360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0" y="660400"/>
            <a:ext cx="4533900" cy="562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lede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privacy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l’insegnante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assegna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propri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alunni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svolgimento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temi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riguardanti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loro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mondo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personale.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invece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sensibilità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dell’insegnante,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cui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elaborati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vengono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letti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classe,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trovare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l’equilibrio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esigenze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didattiche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tutela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riservatezza,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specialmente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tratta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argomenti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delicati.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Cellulari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tablet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L'uso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cellulari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consentito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fini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strettamente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personali,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registrare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lezioni,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sempre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rispetto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Spetta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comunque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istituti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decidere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loro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regolamentare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vietare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tutto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l'uso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cellulari.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possono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diffondere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immagini,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sul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consenso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riprese.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E'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bene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ricordare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diffusione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filmati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ledono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riservatezza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dignità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incorrere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sanzioni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disciplinari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pecuniarie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perfino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propri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reati.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Stesse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cautele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vanno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previste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l'uso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tablet,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usati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fini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registrazione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soltanto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fini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didattici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consultare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libri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elettronici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testi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546100"/>
            <a:ext cx="2362200" cy="624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863600" algn="l"/>
              </a:tabLst>
            </a:pP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privacy</a:t>
            </a:r>
          </a:p>
          <a:p>
            <a:pPr>
              <a:lnSpc>
                <a:spcPts val="3500"/>
              </a:lnSpc>
              <a:tabLst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scuola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Garante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protezione</a:t>
            </a:r>
          </a:p>
          <a:p>
            <a:pPr>
              <a:lnSpc>
                <a:spcPts val="14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6" y="-56603"/>
            <a:ext cx="9464040" cy="7099071"/>
          </a:xfrm>
          <a:custGeom>
            <a:avLst/>
            <a:gdLst>
              <a:gd name="connsiteX0" fmla="*/ 9464040 w 9464040"/>
              <a:gd name="connsiteY0" fmla="*/ 7099071 h 7099071"/>
              <a:gd name="connsiteX1" fmla="*/ 9464040 w 9464040"/>
              <a:gd name="connsiteY1" fmla="*/ 0 h 7099071"/>
              <a:gd name="connsiteX2" fmla="*/ 0 w 9464040"/>
              <a:gd name="connsiteY2" fmla="*/ 0 h 7099071"/>
              <a:gd name="connsiteX3" fmla="*/ 0 w 9464040"/>
              <a:gd name="connsiteY3" fmla="*/ 7099071 h 7099071"/>
              <a:gd name="connsiteX4" fmla="*/ 9464040 w 946404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64040" h="7099071">
                <a:moveTo>
                  <a:pt x="9464040" y="7099071"/>
                </a:moveTo>
                <a:lnTo>
                  <a:pt x="9464040" y="0"/>
                </a:lnTo>
                <a:lnTo>
                  <a:pt x="0" y="0"/>
                </a:lnTo>
                <a:lnTo>
                  <a:pt x="0" y="7099071"/>
                </a:lnTo>
                <a:lnTo>
                  <a:pt x="9464040" y="70990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5070500"/>
            <a:ext cx="4732020" cy="371386"/>
          </a:xfrm>
          <a:custGeom>
            <a:avLst/>
            <a:gdLst>
              <a:gd name="connsiteX0" fmla="*/ 4732020 w 4732020"/>
              <a:gd name="connsiteY0" fmla="*/ 371385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5 h 371386"/>
              <a:gd name="connsiteX4" fmla="*/ 4732020 w 4732020"/>
              <a:gd name="connsiteY4" fmla="*/ 371385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5"/>
                </a:moveTo>
                <a:lnTo>
                  <a:pt x="4732020" y="0"/>
                </a:lnTo>
                <a:lnTo>
                  <a:pt x="0" y="0"/>
                </a:lnTo>
                <a:lnTo>
                  <a:pt x="0" y="371385"/>
                </a:lnTo>
                <a:lnTo>
                  <a:pt x="4732020" y="371385"/>
                </a:lnTo>
              </a:path>
            </a:pathLst>
          </a:custGeom>
          <a:solidFill>
            <a:srgbClr val="77c74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6" y="-56603"/>
            <a:ext cx="4732020" cy="7099071"/>
          </a:xfrm>
          <a:custGeom>
            <a:avLst/>
            <a:gdLst>
              <a:gd name="connsiteX0" fmla="*/ 4732019 w 4732020"/>
              <a:gd name="connsiteY0" fmla="*/ 7099071 h 7099071"/>
              <a:gd name="connsiteX1" fmla="*/ 4732019 w 4732020"/>
              <a:gd name="connsiteY1" fmla="*/ 0 h 7099071"/>
              <a:gd name="connsiteX2" fmla="*/ 0 w 4732020"/>
              <a:gd name="connsiteY2" fmla="*/ 0 h 7099071"/>
              <a:gd name="connsiteX3" fmla="*/ 0 w 4732020"/>
              <a:gd name="connsiteY3" fmla="*/ 7099071 h 7099071"/>
              <a:gd name="connsiteX4" fmla="*/ 4732019 w 473202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7099071">
                <a:moveTo>
                  <a:pt x="4732019" y="7099071"/>
                </a:moveTo>
                <a:lnTo>
                  <a:pt x="4732019" y="0"/>
                </a:lnTo>
                <a:lnTo>
                  <a:pt x="0" y="0"/>
                </a:lnTo>
                <a:lnTo>
                  <a:pt x="0" y="7099071"/>
                </a:lnTo>
                <a:lnTo>
                  <a:pt x="4732019" y="7099071"/>
                </a:lnTo>
              </a:path>
            </a:pathLst>
          </a:custGeom>
          <a:solidFill>
            <a:srgbClr val="77c74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2309748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77c74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288493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77c74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5127" y="809421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5241" y="362445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5562" y="6179890"/>
            <a:ext cx="78867" cy="488061"/>
          </a:xfrm>
          <a:custGeom>
            <a:avLst/>
            <a:gdLst>
              <a:gd name="connsiteX0" fmla="*/ 19716 w 78867"/>
              <a:gd name="connsiteY0" fmla="*/ 19716 h 488061"/>
              <a:gd name="connsiteX1" fmla="*/ 26295 w 78867"/>
              <a:gd name="connsiteY1" fmla="*/ 468344 h 488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" h="488061">
                <a:moveTo>
                  <a:pt x="19716" y="19716"/>
                </a:moveTo>
                <a:lnTo>
                  <a:pt x="26295" y="468344"/>
                </a:lnTo>
              </a:path>
            </a:pathLst>
          </a:custGeom>
          <a:ln w="38100">
            <a:solidFill>
              <a:srgbClr val="e7e6e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3200"/>
            <a:ext cx="4749800" cy="4279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0" y="622300"/>
            <a:ext cx="4495800" cy="646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Recite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gite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scolastiche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violano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privacy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riprese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raccolte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dai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genitori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durante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recite,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gite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saggi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scolastici.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immagini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questi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raccolte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fini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destinati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ambito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familiare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amicale.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intendesse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pubblicarle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diffonderle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rete,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anche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network,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necessario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ottenere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regola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consenso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presenti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foto.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Retta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servizio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mensa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illecito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pubblicare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scuola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cognome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cui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genitori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ritardo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pagamento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retta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servizio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mensa.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stesso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vale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usufruiscono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gratuitamente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servizio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mensa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quanto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appartenenti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famiglie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reddito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minimo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fasce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deboli.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avvisi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avere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carattere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generale,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mentre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singole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rivolgere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comunicazioni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carattere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individuale.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salvaguardia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trasparenza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gestione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risorse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scolastiche,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restano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ferme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regole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sull’accesso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documenti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amministrativi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parte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interessate.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Telecamere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possono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installare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telecamere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all’interno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istituti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funzionare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solo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orari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chiusura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istituti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loro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presenza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segnalata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cartelli.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riprese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riguardano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l’esterno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scuola,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l’angolo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visuale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telecamere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opportunamente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delimitato.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immagini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registrare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cancellate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dopo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ore.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546100"/>
            <a:ext cx="2362200" cy="624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863600" algn="l"/>
              </a:tabLst>
            </a:pP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privacy</a:t>
            </a:r>
          </a:p>
          <a:p>
            <a:pPr>
              <a:lnSpc>
                <a:spcPts val="3500"/>
              </a:lnSpc>
              <a:tabLst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scuola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Garante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protezione</a:t>
            </a:r>
          </a:p>
          <a:p>
            <a:pPr>
              <a:lnSpc>
                <a:spcPts val="14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6" y="-56603"/>
            <a:ext cx="9464040" cy="7099071"/>
          </a:xfrm>
          <a:custGeom>
            <a:avLst/>
            <a:gdLst>
              <a:gd name="connsiteX0" fmla="*/ 9464040 w 9464040"/>
              <a:gd name="connsiteY0" fmla="*/ 7099071 h 7099071"/>
              <a:gd name="connsiteX1" fmla="*/ 9464040 w 9464040"/>
              <a:gd name="connsiteY1" fmla="*/ 0 h 7099071"/>
              <a:gd name="connsiteX2" fmla="*/ 0 w 9464040"/>
              <a:gd name="connsiteY2" fmla="*/ 0 h 7099071"/>
              <a:gd name="connsiteX3" fmla="*/ 0 w 9464040"/>
              <a:gd name="connsiteY3" fmla="*/ 7099071 h 7099071"/>
              <a:gd name="connsiteX4" fmla="*/ 9464040 w 946404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64040" h="7099071">
                <a:moveTo>
                  <a:pt x="9464040" y="7099071"/>
                </a:moveTo>
                <a:lnTo>
                  <a:pt x="9464040" y="0"/>
                </a:lnTo>
                <a:lnTo>
                  <a:pt x="0" y="0"/>
                </a:lnTo>
                <a:lnTo>
                  <a:pt x="0" y="7099071"/>
                </a:lnTo>
                <a:lnTo>
                  <a:pt x="9464040" y="70990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495541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eb8b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4478909"/>
            <a:ext cx="4732020" cy="670471"/>
          </a:xfrm>
          <a:custGeom>
            <a:avLst/>
            <a:gdLst>
              <a:gd name="connsiteX0" fmla="*/ 4732020 w 4732020"/>
              <a:gd name="connsiteY0" fmla="*/ 670471 h 670471"/>
              <a:gd name="connsiteX1" fmla="*/ 4732020 w 4732020"/>
              <a:gd name="connsiteY1" fmla="*/ 0 h 670471"/>
              <a:gd name="connsiteX2" fmla="*/ 0 w 4732020"/>
              <a:gd name="connsiteY2" fmla="*/ 0 h 670471"/>
              <a:gd name="connsiteX3" fmla="*/ 0 w 4732020"/>
              <a:gd name="connsiteY3" fmla="*/ 670471 h 670471"/>
              <a:gd name="connsiteX4" fmla="*/ 4732020 w 4732020"/>
              <a:gd name="connsiteY4" fmla="*/ 670471 h 670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670471">
                <a:moveTo>
                  <a:pt x="4732020" y="670471"/>
                </a:moveTo>
                <a:lnTo>
                  <a:pt x="4732020" y="0"/>
                </a:lnTo>
                <a:lnTo>
                  <a:pt x="0" y="0"/>
                </a:lnTo>
                <a:lnTo>
                  <a:pt x="0" y="670471"/>
                </a:lnTo>
                <a:lnTo>
                  <a:pt x="4732020" y="670471"/>
                </a:lnTo>
              </a:path>
            </a:pathLst>
          </a:custGeom>
          <a:solidFill>
            <a:srgbClr val="eb8b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2096122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eb8b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6" y="-56603"/>
            <a:ext cx="4732020" cy="7099071"/>
          </a:xfrm>
          <a:custGeom>
            <a:avLst/>
            <a:gdLst>
              <a:gd name="connsiteX0" fmla="*/ 4732019 w 4732020"/>
              <a:gd name="connsiteY0" fmla="*/ 7099071 h 7099071"/>
              <a:gd name="connsiteX1" fmla="*/ 4732019 w 4732020"/>
              <a:gd name="connsiteY1" fmla="*/ 0 h 7099071"/>
              <a:gd name="connsiteX2" fmla="*/ 0 w 4732020"/>
              <a:gd name="connsiteY2" fmla="*/ 0 h 7099071"/>
              <a:gd name="connsiteX3" fmla="*/ 0 w 4732020"/>
              <a:gd name="connsiteY3" fmla="*/ 7099071 h 7099071"/>
              <a:gd name="connsiteX4" fmla="*/ 4732019 w 473202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7099071">
                <a:moveTo>
                  <a:pt x="4732019" y="7099071"/>
                </a:moveTo>
                <a:lnTo>
                  <a:pt x="4732019" y="0"/>
                </a:lnTo>
                <a:lnTo>
                  <a:pt x="0" y="0"/>
                </a:lnTo>
                <a:lnTo>
                  <a:pt x="0" y="7099071"/>
                </a:lnTo>
                <a:lnTo>
                  <a:pt x="4732019" y="7099071"/>
                </a:lnTo>
              </a:path>
            </a:pathLst>
          </a:custGeom>
          <a:solidFill>
            <a:srgbClr val="eb8b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5127" y="809421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5241" y="362445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5562" y="6179890"/>
            <a:ext cx="78867" cy="488061"/>
          </a:xfrm>
          <a:custGeom>
            <a:avLst/>
            <a:gdLst>
              <a:gd name="connsiteX0" fmla="*/ 19716 w 78867"/>
              <a:gd name="connsiteY0" fmla="*/ 19716 h 488061"/>
              <a:gd name="connsiteX1" fmla="*/ 26295 w 78867"/>
              <a:gd name="connsiteY1" fmla="*/ 468344 h 488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" h="488061">
                <a:moveTo>
                  <a:pt x="19716" y="19716"/>
                </a:moveTo>
                <a:lnTo>
                  <a:pt x="26295" y="468344"/>
                </a:lnTo>
              </a:path>
            </a:pathLst>
          </a:custGeom>
          <a:ln w="38100">
            <a:solidFill>
              <a:srgbClr val="e7e6e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7700"/>
            <a:ext cx="4749800" cy="353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0" y="762000"/>
            <a:ext cx="4495800" cy="567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Inserimento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professionale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fine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agevolare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l’orientamento,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formazione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l’inserimento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professionale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scuole,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richiesta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possono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diffondere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aziende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pubbliche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amministrazioni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ragazzi.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Questionari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attività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ricerca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L’attività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ricerca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raccolta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tramite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questionari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sottoporre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consentita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solo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ragazzi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genitori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prima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scopi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ricerca,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modalità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trattamento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misure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sicurezza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adottate.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genitori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lasciati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liberi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aderire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all’iniziativa.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Iscrizione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registri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line,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pagella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elettronica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attesa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poter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esprimere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previsto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parere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provvedimenti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attuativi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Ministero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dell’istruzione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riguardo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all’iscrizione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all’adozione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registri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consultazione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pagella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web,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Garante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auspica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l’adozione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adeguate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misure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sicurezza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protezione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dati.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546100"/>
            <a:ext cx="2362200" cy="624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863600" algn="l"/>
              </a:tabLst>
            </a:pP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privacy</a:t>
            </a:r>
          </a:p>
          <a:p>
            <a:pPr>
              <a:lnSpc>
                <a:spcPts val="3500"/>
              </a:lnSpc>
              <a:tabLst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scuola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Garante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protezione</a:t>
            </a:r>
          </a:p>
          <a:p>
            <a:pPr>
              <a:lnSpc>
                <a:spcPts val="14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36" y="-56603"/>
            <a:ext cx="9464040" cy="7099071"/>
          </a:xfrm>
          <a:custGeom>
            <a:avLst/>
            <a:gdLst>
              <a:gd name="connsiteX0" fmla="*/ 9464040 w 9464040"/>
              <a:gd name="connsiteY0" fmla="*/ 7099071 h 7099071"/>
              <a:gd name="connsiteX1" fmla="*/ 9464040 w 9464040"/>
              <a:gd name="connsiteY1" fmla="*/ 0 h 7099071"/>
              <a:gd name="connsiteX2" fmla="*/ 0 w 9464040"/>
              <a:gd name="connsiteY2" fmla="*/ 0 h 7099071"/>
              <a:gd name="connsiteX3" fmla="*/ 0 w 9464040"/>
              <a:gd name="connsiteY3" fmla="*/ 7099071 h 7099071"/>
              <a:gd name="connsiteX4" fmla="*/ 9464040 w 9464040"/>
              <a:gd name="connsiteY4" fmla="*/ 7099071 h 7099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64040" h="7099071">
                <a:moveTo>
                  <a:pt x="9464040" y="7099071"/>
                </a:moveTo>
                <a:lnTo>
                  <a:pt x="9464040" y="0"/>
                </a:lnTo>
                <a:lnTo>
                  <a:pt x="0" y="0"/>
                </a:lnTo>
                <a:lnTo>
                  <a:pt x="0" y="7099071"/>
                </a:lnTo>
                <a:lnTo>
                  <a:pt x="9464040" y="70990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3345027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831b8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35156" y="214541"/>
            <a:ext cx="4732020" cy="371386"/>
          </a:xfrm>
          <a:custGeom>
            <a:avLst/>
            <a:gdLst>
              <a:gd name="connsiteX0" fmla="*/ 4732020 w 4732020"/>
              <a:gd name="connsiteY0" fmla="*/ 371386 h 371386"/>
              <a:gd name="connsiteX1" fmla="*/ 4732020 w 4732020"/>
              <a:gd name="connsiteY1" fmla="*/ 0 h 371386"/>
              <a:gd name="connsiteX2" fmla="*/ 0 w 4732020"/>
              <a:gd name="connsiteY2" fmla="*/ 0 h 371386"/>
              <a:gd name="connsiteX3" fmla="*/ 0 w 4732020"/>
              <a:gd name="connsiteY3" fmla="*/ 371386 h 371386"/>
              <a:gd name="connsiteX4" fmla="*/ 4732020 w 4732020"/>
              <a:gd name="connsiteY4" fmla="*/ 371386 h 371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32020" h="371386">
                <a:moveTo>
                  <a:pt x="4732020" y="371386"/>
                </a:moveTo>
                <a:lnTo>
                  <a:pt x="4732020" y="0"/>
                </a:lnTo>
                <a:lnTo>
                  <a:pt x="0" y="0"/>
                </a:lnTo>
                <a:lnTo>
                  <a:pt x="0" y="371386"/>
                </a:lnTo>
                <a:lnTo>
                  <a:pt x="4732020" y="371386"/>
                </a:lnTo>
              </a:path>
            </a:pathLst>
          </a:custGeom>
          <a:solidFill>
            <a:srgbClr val="831b8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05127" y="809421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5241" y="362445"/>
            <a:ext cx="2086686" cy="446976"/>
          </a:xfrm>
          <a:custGeom>
            <a:avLst/>
            <a:gdLst>
              <a:gd name="connsiteX0" fmla="*/ 2086686 w 2086686"/>
              <a:gd name="connsiteY0" fmla="*/ 446976 h 446976"/>
              <a:gd name="connsiteX1" fmla="*/ 2086686 w 2086686"/>
              <a:gd name="connsiteY1" fmla="*/ 0 h 446976"/>
              <a:gd name="connsiteX2" fmla="*/ 0 w 2086686"/>
              <a:gd name="connsiteY2" fmla="*/ 0 h 446976"/>
              <a:gd name="connsiteX3" fmla="*/ 0 w 2086686"/>
              <a:gd name="connsiteY3" fmla="*/ 446976 h 446976"/>
              <a:gd name="connsiteX4" fmla="*/ 2086686 w 2086686"/>
              <a:gd name="connsiteY4" fmla="*/ 446976 h 44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6686" h="446976">
                <a:moveTo>
                  <a:pt x="2086686" y="446976"/>
                </a:moveTo>
                <a:lnTo>
                  <a:pt x="2086686" y="0"/>
                </a:lnTo>
                <a:lnTo>
                  <a:pt x="0" y="0"/>
                </a:lnTo>
                <a:lnTo>
                  <a:pt x="0" y="446976"/>
                </a:lnTo>
                <a:lnTo>
                  <a:pt x="2086686" y="4469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5562" y="6179890"/>
            <a:ext cx="78867" cy="488061"/>
          </a:xfrm>
          <a:custGeom>
            <a:avLst/>
            <a:gdLst>
              <a:gd name="connsiteX0" fmla="*/ 19716 w 78867"/>
              <a:gd name="connsiteY0" fmla="*/ 19716 h 488061"/>
              <a:gd name="connsiteX1" fmla="*/ 26295 w 78867"/>
              <a:gd name="connsiteY1" fmla="*/ 468344 h 488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67" h="488061">
                <a:moveTo>
                  <a:pt x="19716" y="19716"/>
                </a:moveTo>
                <a:lnTo>
                  <a:pt x="26295" y="468344"/>
                </a:lnTo>
              </a:path>
            </a:pathLst>
          </a:custGeom>
          <a:ln w="38100">
            <a:solidFill>
              <a:srgbClr val="e7e6e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98329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0" y="584200"/>
            <a:ext cx="4521200" cy="629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Voti,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scrutini,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esami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voti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compiti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interrogazioni,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esiti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scrutini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esami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pubblici.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rendimento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soggette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regime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trasparenza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regime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loro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conoscibilità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è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stabilito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Ministero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dell’istruzione.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necessario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però,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pubblicare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voti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scrutini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esami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tabelloni,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l’istituto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eviti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fornire,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anche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indirettamente,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condizioni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salute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studenti: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riferimento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“prove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differenziate”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sostenute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dagli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portatori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handicap,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esempio,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inserito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tabelloni,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indicato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solamente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nell’attestazione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rilasciare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Trattamento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65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5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scuole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rendere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famiglie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ragazzi,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attraverso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un’adeguata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informativa,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quali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raccolgono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utilizzano.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Spesso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scuole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utilizzano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loro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attività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quotidiana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delicati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quelli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riguardanti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origini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etniche,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convinzioni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religiose,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salute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anche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fornire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semplici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servizi,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mensa.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bene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ricordare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trattare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queste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categorie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istituti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devono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porre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estrema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cautela,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conformità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regolamento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sui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sensibili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adottato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dal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Ministero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dell’istruzione.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Famiglie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hanno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diritto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conoscere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quali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informazioni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trattate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dall’istituto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scolastico,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farle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rettificare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inesatte,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incomplete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dirty="0" smtClean="0">
                <a:solidFill>
                  <a:srgbClr val="100f0d"/>
                </a:solidFill>
                <a:latin typeface="Times New Roman" pitchFamily="18" charset="0"/>
                <a:cs typeface="Times New Roman" pitchFamily="18" charset="0"/>
              </a:rPr>
              <a:t>aggiornate.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546100"/>
            <a:ext cx="2362200" cy="624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863600" algn="l"/>
              </a:tabLst>
            </a:pP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privacy</a:t>
            </a:r>
          </a:p>
          <a:p>
            <a:pPr>
              <a:lnSpc>
                <a:spcPts val="3500"/>
              </a:lnSpc>
              <a:tabLst>
                <a:tab pos="863600" algn="l"/>
              </a:tabLst>
            </a:pPr>
            <a:r>
              <a:rPr lang="en-US" altLang="zh-CN" dirty="0" smtClean="0"/>
              <a:t>	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100f0d"/>
                </a:solidFill>
                <a:latin typeface="Tahoma" pitchFamily="18" charset="0"/>
                <a:cs typeface="Tahoma" pitchFamily="18" charset="0"/>
              </a:rPr>
              <a:t>scuola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Garante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protezione</a:t>
            </a:r>
          </a:p>
          <a:p>
            <a:pPr>
              <a:lnSpc>
                <a:spcPts val="1400"/>
              </a:lnSpc>
              <a:tabLst>
                <a:tab pos="863600" algn="l"/>
              </a:tabLst>
            </a:pP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dati</a:t>
            </a:r>
            <a:r>
              <a:rPr lang="en-US" altLang="zh-CN" sz="124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42" b="1" dirty="0" smtClean="0">
                <a:solidFill>
                  <a:srgbClr val="e6e5e5"/>
                </a:solidFill>
                <a:latin typeface="Times New Roman" pitchFamily="18" charset="0"/>
                <a:cs typeface="Times New Roman" pitchFamily="18" charset="0"/>
              </a:rPr>
              <a:t>personali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